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339" r:id="rId4"/>
    <p:sldId id="379" r:id="rId5"/>
    <p:sldId id="361" r:id="rId6"/>
    <p:sldId id="378" r:id="rId7"/>
    <p:sldId id="387" r:id="rId8"/>
    <p:sldId id="358" r:id="rId9"/>
    <p:sldId id="380" r:id="rId10"/>
    <p:sldId id="340" r:id="rId11"/>
    <p:sldId id="360" r:id="rId12"/>
    <p:sldId id="384" r:id="rId13"/>
    <p:sldId id="362" r:id="rId14"/>
    <p:sldId id="383" r:id="rId15"/>
    <p:sldId id="372" r:id="rId16"/>
    <p:sldId id="356" r:id="rId17"/>
    <p:sldId id="370" r:id="rId18"/>
    <p:sldId id="363" r:id="rId19"/>
    <p:sldId id="382" r:id="rId20"/>
    <p:sldId id="381" r:id="rId21"/>
    <p:sldId id="364" r:id="rId22"/>
    <p:sldId id="374" r:id="rId23"/>
    <p:sldId id="376" r:id="rId24"/>
    <p:sldId id="385" r:id="rId25"/>
    <p:sldId id="375" r:id="rId26"/>
    <p:sldId id="355" r:id="rId27"/>
    <p:sldId id="377" r:id="rId28"/>
    <p:sldId id="369" r:id="rId29"/>
    <p:sldId id="373" r:id="rId30"/>
    <p:sldId id="386" r:id="rId31"/>
    <p:sldId id="357" r:id="rId32"/>
    <p:sldId id="366" r:id="rId33"/>
    <p:sldId id="367" r:id="rId34"/>
    <p:sldId id="368" r:id="rId35"/>
    <p:sldId id="371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35"/>
  </p:normalViewPr>
  <p:slideViewPr>
    <p:cSldViewPr snapToGrid="0">
      <p:cViewPr varScale="1">
        <p:scale>
          <a:sx n="111" d="100"/>
          <a:sy n="111" d="100"/>
        </p:scale>
        <p:origin x="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56891" y="197918"/>
            <a:ext cx="6974574" cy="6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은 음이 없음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9001888" cy="101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UP</a:t>
            </a:r>
            <a:r>
              <a:rPr lang="ko-KR" altLang="en-US" dirty="0" err="1">
                <a:cs typeface="Courier New" panose="02070309020205020404" pitchFamily="49" charset="0"/>
              </a:rPr>
              <a:t>으로</a:t>
            </a:r>
            <a:r>
              <a:rPr lang="ko-KR" altLang="en-US" dirty="0">
                <a:cs typeface="Courier New" panose="02070309020205020404" pitchFamily="49" charset="0"/>
              </a:rPr>
              <a:t> 연결</a:t>
            </a:r>
            <a:r>
              <a:rPr lang="en-US" altLang="ko-KR" dirty="0">
                <a:cs typeface="Courier New" panose="02070309020205020404" pitchFamily="49" charset="0"/>
              </a:rPr>
              <a:t>.</a:t>
            </a:r>
            <a:r>
              <a:rPr lang="ko-KR" altLang="en-US" dirty="0">
                <a:cs typeface="Courier New" panose="02070309020205020404" pitchFamily="49" charset="0"/>
              </a:rPr>
              <a:t> </a:t>
            </a:r>
            <a:r>
              <a:rPr lang="en-US" altLang="ko-KR" dirty="0">
                <a:cs typeface="Courier New" panose="02070309020205020404" pitchFamily="49" charset="0"/>
              </a:rPr>
              <a:t>PULL DWON</a:t>
            </a:r>
            <a:r>
              <a:rPr lang="ko-KR" altLang="en-US" dirty="0" err="1">
                <a:cs typeface="Courier New" panose="02070309020205020404" pitchFamily="49" charset="0"/>
              </a:rPr>
              <a:t>으로</a:t>
            </a:r>
            <a:r>
              <a:rPr lang="ko-KR" altLang="en-US" dirty="0">
                <a:cs typeface="Courier New" panose="02070309020205020404" pitchFamily="49" charset="0"/>
              </a:rPr>
              <a:t> 연결하면 센서 값이 반대로 출력 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b="4959"/>
          <a:stretch/>
        </p:blipFill>
        <p:spPr>
          <a:xfrm>
            <a:off x="2835796" y="1327238"/>
            <a:ext cx="4113903" cy="53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xmlns="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2420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cs typeface="Courier New" panose="02070309020205020404" pitchFamily="49" charset="0"/>
              </a:rPr>
              <a:t>PULL DOWN</a:t>
            </a:r>
            <a:r>
              <a:rPr lang="ko-KR" altLang="en-US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b="4213"/>
          <a:stretch/>
        </p:blipFill>
        <p:spPr>
          <a:xfrm>
            <a:off x="2610239" y="1162703"/>
            <a:ext cx="4292705" cy="5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51038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Fritzing</a:t>
            </a:r>
            <a:r>
              <a:rPr lang="ko-KR" altLang="en-US" sz="2000" dirty="0" smtClean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024332" y="788987"/>
            <a:ext cx="5228986" cy="60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767943" cy="124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파일</a:t>
            </a:r>
            <a:r>
              <a:rPr lang="en-US" altLang="ko-KR" dirty="0"/>
              <a:t>-&gt;</a:t>
            </a:r>
            <a:r>
              <a:rPr lang="ko-KR" altLang="en-US" dirty="0"/>
              <a:t>예제</a:t>
            </a:r>
            <a:r>
              <a:rPr lang="en-US" altLang="ko-KR" dirty="0"/>
              <a:t>-&gt;02.Digital-&gt;</a:t>
            </a:r>
            <a:r>
              <a:rPr lang="en-US" altLang="ko-KR" dirty="0" err="1"/>
              <a:t>toneMelody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10F3BC7-9A78-6A47-A13F-C7DAC8674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10" y="1597306"/>
            <a:ext cx="6569584" cy="50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0441" y="480826"/>
            <a:ext cx="834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</a:t>
            </a:r>
            <a:r>
              <a:rPr lang="en-US" altLang="ko-KR" dirty="0" err="1"/>
              <a:t>pitches.h</a:t>
            </a:r>
            <a:r>
              <a:rPr lang="ko-KR" altLang="en-US" dirty="0" err="1"/>
              <a:t>를</a:t>
            </a:r>
            <a:r>
              <a:rPr lang="ko-KR" altLang="en-US" dirty="0"/>
              <a:t> 복사하여 사용</a:t>
            </a: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080191" y="1127157"/>
            <a:ext cx="5165561" cy="55568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04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C613FF8-06DA-664B-90E1-9D0404C9415F}"/>
              </a:ext>
            </a:extLst>
          </p:cNvPr>
          <p:cNvSpPr txBox="1"/>
          <p:nvPr/>
        </p:nvSpPr>
        <p:spPr>
          <a:xfrm>
            <a:off x="-80010" y="4745996"/>
            <a:ext cx="92175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24624</TotalTime>
  <Words>1429</Words>
  <Application>Microsoft Office PowerPoint</Application>
  <PresentationFormat>화면 슬라이드 쇼(4:3)</PresentationFormat>
  <Paragraphs>295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394</cp:revision>
  <cp:lastPrinted>2019-03-22T07:19:52Z</cp:lastPrinted>
  <dcterms:created xsi:type="dcterms:W3CDTF">2019-02-21T14:11:08Z</dcterms:created>
  <dcterms:modified xsi:type="dcterms:W3CDTF">2019-04-15T04:16:40Z</dcterms:modified>
</cp:coreProperties>
</file>